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24/02/2014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24/02/2014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24/02/2014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24/02/2014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24/02/2014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24/02/2014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24/02/2014</a:t>
            </a:fld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24/02/2014</a:t>
            </a:fld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24/02/2014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forfora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tricologia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Forfora (</a:t>
            </a:r>
            <a:r>
              <a:rPr lang="it-IT" dirty="0" err="1" smtClean="0"/>
              <a:t>pìtìrìasis</a:t>
            </a:r>
            <a:r>
              <a:rPr lang="it-IT" dirty="0" smtClean="0"/>
              <a:t> </a:t>
            </a:r>
            <a:r>
              <a:rPr lang="it-IT" dirty="0" smtClean="0"/>
              <a:t>simplex </a:t>
            </a:r>
            <a:r>
              <a:rPr lang="it-IT" dirty="0" err="1" smtClean="0"/>
              <a:t>capitis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 "forfora" insorge normalmente fra i 10-25 anni e migliora spontaneamente verso i 45-55; </a:t>
            </a:r>
            <a:r>
              <a:rPr lang="it-IT" dirty="0" smtClean="0"/>
              <a:t>può tuttavia </a:t>
            </a:r>
            <a:r>
              <a:rPr lang="it-IT" dirty="0" smtClean="0"/>
              <a:t>persistere fino alla vecchiaia. E' causata da un accelerato ricambio delle cellule </a:t>
            </a:r>
            <a:r>
              <a:rPr lang="it-IT" dirty="0" smtClean="0"/>
              <a:t>epidermiche che</a:t>
            </a:r>
            <a:r>
              <a:rPr lang="it-IT" dirty="0" smtClean="0"/>
              <a:t>, a causa dell'aumento di velocità di migrazione, non riescono a raggiungere la </a:t>
            </a:r>
            <a:r>
              <a:rPr lang="it-IT" dirty="0" smtClean="0"/>
              <a:t>completa maturazione </a:t>
            </a:r>
            <a:r>
              <a:rPr lang="it-IT" dirty="0" smtClean="0"/>
              <a:t>prima di distaccarsi.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Si formano pertanto delle squame bianche o grigiastre (</a:t>
            </a:r>
            <a:r>
              <a:rPr lang="it-IT" dirty="0" smtClean="0"/>
              <a:t>ammassi di </a:t>
            </a:r>
            <a:r>
              <a:rPr lang="it-IT" dirty="0" smtClean="0"/>
              <a:t>cellule cornee), localizzate in chiazze o, più spesso, diffusamente distribuite su tutto il </a:t>
            </a:r>
            <a:r>
              <a:rPr lang="it-IT" dirty="0" smtClean="0"/>
              <a:t>cuoio capelluto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 prurito è scarso o assente. A causa della irregolare disposizione delle cellule </a:t>
            </a:r>
            <a:r>
              <a:rPr lang="it-IT" dirty="0" smtClean="0"/>
              <a:t>cornee nella </a:t>
            </a:r>
            <a:r>
              <a:rPr lang="it-IT" dirty="0" smtClean="0"/>
              <a:t>forfora, a differenza di quanto comunemente si ritiene, lo strato corneo è più permeabile </a:t>
            </a:r>
            <a:r>
              <a:rPr lang="it-IT" dirty="0" smtClean="0"/>
              <a:t>di quello </a:t>
            </a:r>
            <a:r>
              <a:rPr lang="it-IT" dirty="0" smtClean="0"/>
              <a:t>di un cuoio capelluto normale e occorre pertanto tenerne conto nel valutare una </a:t>
            </a:r>
            <a:r>
              <a:rPr lang="it-IT" dirty="0" smtClean="0"/>
              <a:t>possibilità di </a:t>
            </a:r>
            <a:r>
              <a:rPr lang="it-IT" dirty="0" smtClean="0"/>
              <a:t>assorbimento indesiderato di sostanze farmacologicamente attive applicate localmente.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Le cause </a:t>
            </a:r>
            <a:r>
              <a:rPr lang="it-IT" dirty="0" smtClean="0"/>
              <a:t>sono sconosciute e, in particolare, oscura rimane un'ipotetica influenza "</a:t>
            </a:r>
            <a:r>
              <a:rPr lang="it-IT" dirty="0" smtClean="0"/>
              <a:t>androgena“suggerita </a:t>
            </a:r>
            <a:r>
              <a:rPr lang="it-IT" dirty="0" smtClean="0"/>
              <a:t>da alcuni Autori. Neppure hanno alcun fondamento le tanto spesso citate </a:t>
            </a:r>
            <a:r>
              <a:rPr lang="it-IT" dirty="0" smtClean="0"/>
              <a:t>responsabilità dell'apparato </a:t>
            </a:r>
            <a:r>
              <a:rPr lang="it-IT" dirty="0" smtClean="0"/>
              <a:t>digerente e in particolar modo del fegato.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Più interessante appare il </a:t>
            </a:r>
            <a:r>
              <a:rPr lang="it-IT" dirty="0" smtClean="0"/>
              <a:t>dato, scientificamente </a:t>
            </a:r>
            <a:r>
              <a:rPr lang="it-IT" dirty="0" smtClean="0"/>
              <a:t>accertato, che, nelle squame e fra i capelli dei soggetti con forfora è </a:t>
            </a:r>
            <a:r>
              <a:rPr lang="it-IT" dirty="0" smtClean="0"/>
              <a:t>spesso presente </a:t>
            </a:r>
            <a:r>
              <a:rPr lang="it-IT" dirty="0" smtClean="0"/>
              <a:t>in quantità massiva un micete (fungo), il </a:t>
            </a:r>
            <a:r>
              <a:rPr lang="it-IT" dirty="0" err="1" smtClean="0"/>
              <a:t>Pìtyròsporum</a:t>
            </a:r>
            <a:r>
              <a:rPr lang="it-IT" dirty="0" smtClean="0"/>
              <a:t> </a:t>
            </a:r>
            <a:r>
              <a:rPr lang="it-IT" dirty="0" err="1" smtClean="0"/>
              <a:t>ovalis</a:t>
            </a:r>
            <a:r>
              <a:rPr lang="it-IT" dirty="0" smtClean="0"/>
              <a:t>, il cui ruolo </a:t>
            </a:r>
            <a:r>
              <a:rPr lang="it-IT" dirty="0" smtClean="0"/>
              <a:t>patogenetico non </a:t>
            </a:r>
            <a:r>
              <a:rPr lang="it-IT" dirty="0" smtClean="0"/>
              <a:t>è tuttavia mai stato definitivamente chiarito.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 forfora può comunque anche essere </a:t>
            </a:r>
            <a:r>
              <a:rPr lang="it-IT" dirty="0" smtClean="0"/>
              <a:t>presente in </a:t>
            </a:r>
            <a:r>
              <a:rPr lang="it-IT" dirty="0" smtClean="0"/>
              <a:t>assenza di elevati quantitativi di </a:t>
            </a:r>
            <a:r>
              <a:rPr lang="it-IT" dirty="0" err="1" smtClean="0"/>
              <a:t>Pityrosporum</a:t>
            </a:r>
            <a:r>
              <a:rPr lang="it-IT" dirty="0" smtClean="0"/>
              <a:t> per cui l'opinione più seguita è che non sia </a:t>
            </a:r>
            <a:r>
              <a:rPr lang="it-IT" dirty="0" smtClean="0"/>
              <a:t>il micete </a:t>
            </a:r>
            <a:r>
              <a:rPr lang="it-IT" dirty="0" smtClean="0"/>
              <a:t>responsabile della forfora ma che, al contrario, in molti casi un cuoio capelluto con </a:t>
            </a:r>
            <a:r>
              <a:rPr lang="it-IT" dirty="0" smtClean="0"/>
              <a:t>forfora costituisca </a:t>
            </a:r>
            <a:r>
              <a:rPr lang="it-IT" dirty="0" smtClean="0"/>
              <a:t>un terreno favorevole al suo sviluppo.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Clinicamente si distinguono una pitiriasi secca </a:t>
            </a:r>
            <a:r>
              <a:rPr lang="it-IT" dirty="0" smtClean="0"/>
              <a:t>o semplice</a:t>
            </a:r>
            <a:r>
              <a:rPr lang="it-IT" dirty="0" smtClean="0"/>
              <a:t>, nella quale il cuoio capelluto è coperto da piccole squame molto fini, di facile </a:t>
            </a:r>
            <a:r>
              <a:rPr lang="it-IT" dirty="0" smtClean="0"/>
              <a:t>distacco, che </a:t>
            </a:r>
            <a:r>
              <a:rPr lang="it-IT" dirty="0" smtClean="0"/>
              <a:t>ricoprono gli abiti, con cute normale e modesto prurito, da una pitiriasi grassa o </a:t>
            </a:r>
            <a:r>
              <a:rPr lang="it-IT" dirty="0" err="1" smtClean="0"/>
              <a:t>steatoide</a:t>
            </a:r>
            <a:r>
              <a:rPr lang="it-IT" dirty="0" smtClean="0"/>
              <a:t>, nella </a:t>
            </a:r>
            <a:r>
              <a:rPr lang="it-IT" dirty="0" smtClean="0"/>
              <a:t>quale squame più grosse, untuose e giallastre, aderiscono ad un cuoio capelluto </a:t>
            </a:r>
            <a:r>
              <a:rPr lang="it-IT" dirty="0" smtClean="0"/>
              <a:t>talvolta leggermente </a:t>
            </a:r>
            <a:r>
              <a:rPr lang="it-IT" dirty="0" smtClean="0"/>
              <a:t>eritematoso e trasudante; anche in questo caso il paziente può riferire </a:t>
            </a:r>
            <a:r>
              <a:rPr lang="it-IT" dirty="0" smtClean="0"/>
              <a:t>leggero prurito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Personalizzato 1">
      <a:dk1>
        <a:srgbClr val="EB9E6F"/>
      </a:dk1>
      <a:lt1>
        <a:sysClr val="window" lastClr="FFFFFF"/>
      </a:lt1>
      <a:dk2>
        <a:srgbClr val="575F6D"/>
      </a:dk2>
      <a:lt2>
        <a:srgbClr val="FFF39D"/>
      </a:lt2>
      <a:accent1>
        <a:srgbClr val="B248AD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363</Words>
  <Application>Microsoft Office PowerPoint</Application>
  <PresentationFormat>Presentazione su schermo (4:3)</PresentationFormat>
  <Paragraphs>10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Loggia</vt:lpstr>
      <vt:lpstr>forfora</vt:lpstr>
      <vt:lpstr>Forfora (pìtìrìasis simplex capitis)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forfora</dc:title>
  <dc:creator>Stefania</dc:creator>
  <cp:lastModifiedBy>Asus</cp:lastModifiedBy>
  <cp:revision>1</cp:revision>
  <dcterms:created xsi:type="dcterms:W3CDTF">2014-02-24T15:54:36Z</dcterms:created>
  <dcterms:modified xsi:type="dcterms:W3CDTF">2014-02-24T15:59:43Z</dcterms:modified>
</cp:coreProperties>
</file>